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8VJFKdA193/W2wreVBhG3/jxa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0"/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0"/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Google Shape;18;p20"/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19" name="Google Shape;19;p20"/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0"/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9592732" y="4289331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9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2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0"/>
          <p:cNvSpPr txBox="1">
            <a:spLocks noGrp="1"/>
          </p:cNvSpPr>
          <p:nvPr>
            <p:ph type="title"/>
          </p:nvPr>
        </p:nvSpPr>
        <p:spPr>
          <a:xfrm rot="5400000">
            <a:off x="7181853" y="2076446"/>
            <a:ext cx="5638803" cy="255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0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1"/>
            <a:ext cx="5638803" cy="7505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0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0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0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 rotWithShape="1">
            <a:blip r:embed="rId2">
              <a:alphaModFix amt="85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Rockwel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8593668" y="6272783"/>
            <a:ext cx="2644307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2182709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22"/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39" name="Google Shape;39;p22"/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2"/>
          <p:cNvSpPr txBox="1">
            <a:spLocks noGrp="1"/>
          </p:cNvSpPr>
          <p:nvPr>
            <p:ph type="sldNum" idx="12"/>
          </p:nvPr>
        </p:nvSpPr>
        <p:spPr>
          <a:xfrm>
            <a:off x="843698" y="2506132"/>
            <a:ext cx="1188299" cy="72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ckwell"/>
              <a:buNone/>
              <a:defRPr sz="2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838203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27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5" name="Google Shape;75;p27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7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27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0" sx="92000" sy="89000" flip="none" algn="ctr"/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pic" idx="2"/>
          </p:nvPr>
        </p:nvSpPr>
        <p:spPr>
          <a:xfrm>
            <a:off x="0" y="0"/>
            <a:ext cx="8303739" cy="685800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28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5" name="Google Shape;85;p28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8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28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 sz="1400" b="1" i="0" u="none" strike="noStrike" cap="non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  <a:defRPr sz="54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464"/>
              </a:buClr>
              <a:buSzPts val="1100"/>
              <a:buFont typeface="Rockwell"/>
              <a:buNone/>
              <a:defRPr sz="1100" b="0" i="0" u="none" strike="noStrike" cap="none">
                <a:solidFill>
                  <a:srgbClr val="696464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" name="Google Shape;10;p19"/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11" name="Google Shape;11;p19"/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blipFill rotWithShape="1">
              <a:blip r:embed="rId13">
                <a:alphaModFix/>
              </a:blip>
              <a:tile tx="0" ty="0" sx="85486" sy="85825" flip="none" algn="tl"/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19"/>
          <p:cNvSpPr txBox="1">
            <a:spLocks noGrp="1"/>
          </p:cNvSpPr>
          <p:nvPr>
            <p:ph type="sldNum" idx="12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ckwell"/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Rockwell"/>
              <a:buNone/>
            </a:pPr>
            <a:r>
              <a:rPr lang="pt-PT" dirty="0">
                <a:solidFill>
                  <a:srgbClr val="FFC000"/>
                </a:solidFill>
              </a:rPr>
              <a:t>FEEDBACK MINI PROJETO VI</a:t>
            </a:r>
            <a:endParaRPr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HEATMAP</a:t>
            </a:r>
            <a:endParaRPr/>
          </a:p>
        </p:txBody>
      </p:sp>
      <p:pic>
        <p:nvPicPr>
          <p:cNvPr id="153" name="Google Shape;153;p9" descr="Uma imagem com texto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20100" y="2120900"/>
            <a:ext cx="7758300" cy="40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BAR CHART</a:t>
            </a:r>
            <a:endParaRPr/>
          </a:p>
        </p:txBody>
      </p:sp>
      <p:pic>
        <p:nvPicPr>
          <p:cNvPr id="159" name="Google Shape;1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453" y="698809"/>
            <a:ext cx="6791325" cy="38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333BA7C-9BAC-4EFC-B839-67C930718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2" y="2646671"/>
            <a:ext cx="5685020" cy="2781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FEEDBACK</a:t>
            </a:r>
            <a:endParaRPr/>
          </a:p>
        </p:txBody>
      </p:sp>
      <p:sp>
        <p:nvSpPr>
          <p:cNvPr id="165" name="Google Shape;165;p1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/>
              <a:t>Obtivemos muito feedback útil depois das discussões com os nossos colegas.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Tanto de correções e mudanças, como de visualizações e funcionalidades novas.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Alguns exemplos: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Opção de comparar individualmente de forma visual 2 filmes ou estúdios;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Visualização da distribuição dos subgéneros por género;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Possibilidade de escolha de um range de anos no bar chart dos géneros por ano;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Opção de fazer toggle da linha média no scatter plot combinado;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Opção de ver mais dados simples em geral.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IMPACTO DO FEEDBACK</a:t>
            </a:r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t-PT" dirty="0"/>
              <a:t>Ficámos com a ideia de que no geral, as nossas visualizações eram adequadas, mas como foi sugerido, abandonámos a ideia do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  <a:p>
            <a:r>
              <a:rPr lang="pt-PT" dirty="0"/>
              <a:t>Decidimos implementar algumas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PROBLEMAS SURGIDOS</a:t>
            </a:r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Após uma análise mais profunda dos nossos dados, identificámos alguns problemas, tanto na forma de dados em falta, como de dados errados.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Nomeadamente, de 2015 a 2018 as entradas têm vários valores que verificámos errados. Isto porque o </a:t>
            </a:r>
            <a:r>
              <a:rPr lang="pt-PT" dirty="0" err="1"/>
              <a:t>dataset</a:t>
            </a:r>
            <a:r>
              <a:rPr lang="pt-PT" dirty="0"/>
              <a:t> original continha apenas dados de 1975-2014 e os outros foram adicionados posteriormente, provavelmente de uma fonte menos fidedigna.</a:t>
            </a:r>
            <a:endParaRPr dirty="0"/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Rockwell"/>
              <a:buNone/>
            </a:pPr>
            <a:r>
              <a:rPr lang="pt-PT" sz="4000"/>
              <a:t>DATASET NOVO</a:t>
            </a:r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body" idx="1"/>
          </p:nvPr>
        </p:nvSpPr>
        <p:spPr>
          <a:xfrm>
            <a:off x="1008184" y="1459906"/>
            <a:ext cx="10175630" cy="1969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/>
              <a:t>Felizmente, encontrámos um novo dataset bastante semelhante, com vários valores corrigidos.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Este dataset contém entradas de 1977-2019, com todos os atributos que o antigo tinha, e ainda mais alguns (budget do filme e dinheiro </a:t>
            </a:r>
            <a:r>
              <a:rPr lang="pt-PT" u="sng"/>
              <a:t>gerado</a:t>
            </a:r>
            <a:r>
              <a:rPr lang="pt-PT"/>
              <a:t> domesticamente).</a:t>
            </a:r>
            <a:endParaRPr/>
          </a:p>
        </p:txBody>
      </p:sp>
      <p:pic>
        <p:nvPicPr>
          <p:cNvPr id="185" name="Google Shape;185;p14" descr="Uma imagem com quadro de resultados, texto, monitor, ecrã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154" y="3566175"/>
            <a:ext cx="10515595" cy="157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NOVA PROTOTIPAGEM</a:t>
            </a:r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/>
              <a:t>Com estes campos novos, surgiram ideias de visualizações novas,  que achámos interessantes e pedimos feedback de novo sobre as mesmas, que acabou por ser bastante positivo.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STACKED AREA CHART</a:t>
            </a:r>
            <a:endParaRPr/>
          </a:p>
        </p:txBody>
      </p:sp>
      <p:pic>
        <p:nvPicPr>
          <p:cNvPr id="4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D9BF2E29-8DFB-41D9-AEA1-9C71A3E86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9" y="1847523"/>
            <a:ext cx="9139225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STACKED BAR CHART</a:t>
            </a:r>
            <a:endParaRPr/>
          </a:p>
        </p:txBody>
      </p:sp>
      <p:pic>
        <p:nvPicPr>
          <p:cNvPr id="203" name="Google Shape;203;p17" descr="Uma imagem com texto, quadro branco&#10;&#10;Descrição gerada automaticament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76076" y="2120900"/>
            <a:ext cx="9846197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CONCLUSÃO</a:t>
            </a:r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pt-PT"/>
              <a:t>Decidimos por fim, explorar as visualizações que receberam o melhor feedback: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combined chart;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bubble chart;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heatmap;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stacked area chart;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	stacked bar chart;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PT"/>
              <a:t>Mas, se nos for possível, poderemos implementar algumas das outras.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ANÁLISE DOS DADOS</a:t>
            </a:r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como: género, ano de lançamento, estúdio, rating de IMDB, rating de audiência, tamanho, titulo, dinheiro gerado e o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pPr lvl="0"/>
            <a:r>
              <a:rPr lang="pt-PT" dirty="0"/>
              <a:t>Temos como objetivo ver como os diferentes dados se relacionam, que estúdios são melhores em que géneros? Como varia a duração dependendo do rating? A distribuição dos géneros ao longo dos anos? Etc.</a:t>
            </a:r>
          </a:p>
          <a:p>
            <a:r>
              <a:rPr lang="pt-PT" dirty="0"/>
              <a:t>O publico alvo deste trabalho de visualização são os fanáticos pelo cinema, assim como toda a gente com interesse nesta área.</a:t>
            </a:r>
          </a:p>
          <a:p>
            <a:pPr marL="182880" lvl="0" indent="-7492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</p:txBody>
      </p:sp>
      <p:pic>
        <p:nvPicPr>
          <p:cNvPr id="111" name="Google Shape;111;p2" descr="Uma imagem com computador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b="77939"/>
          <a:stretch/>
        </p:blipFill>
        <p:spPr>
          <a:xfrm>
            <a:off x="500079" y="5276902"/>
            <a:ext cx="10717114" cy="146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APLICAÇÃO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Decidimos usar uma estrutura simples para a aplicação, onde apenas temos uma página principal, e um  menu onde podemos selecionar as várias visualizações diferentes.</a:t>
            </a:r>
          </a:p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 dirty="0"/>
              <a:t> Fizemos esta decisão para nos podermos focar principalmente nas visualizações, eventualmente adaptaremos a aplicação para um formato mais estético.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2097F-E8E3-46E1-8F24-2C09D506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7463228-539A-436E-84E6-DD61EB5E1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985CE7-F909-4442-A035-CBE88E0A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04" y="685800"/>
            <a:ext cx="9426804" cy="532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PROTOTIPOS DE BAIXA FIDELIDADE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pt-PT"/>
              <a:t>Desenhámos os protótipos para ver no geral se era possível verificar os fenómenos que queríamos demonstrar com as nossas visualizações.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LINE GRAPH</a:t>
            </a:r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921" y="319925"/>
            <a:ext cx="5749202" cy="303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9E2315F7-316D-44F0-9B45-5998537D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38" y="2093976"/>
            <a:ext cx="6133106" cy="303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BAR CHART</a:t>
            </a:r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700" y="114361"/>
            <a:ext cx="5448300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6AE73C13-6908-4782-BD31-AC61B9E8F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78" y="3093137"/>
            <a:ext cx="7169051" cy="2745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BUBBLE CHART</a:t>
            </a:r>
            <a:endParaRPr/>
          </a:p>
        </p:txBody>
      </p:sp>
      <p:pic>
        <p:nvPicPr>
          <p:cNvPr id="141" name="Google Shape;1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79494"/>
            <a:ext cx="6033584" cy="445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5AEC786E-EEC3-4674-B31D-02526C6A2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17" y="2168029"/>
            <a:ext cx="6236185" cy="377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Rockwell"/>
              <a:buNone/>
            </a:pPr>
            <a:r>
              <a:rPr lang="pt-PT"/>
              <a:t>COMBINED SCATTER PLOT</a:t>
            </a:r>
            <a:endParaRPr/>
          </a:p>
        </p:txBody>
      </p:sp>
      <p:pic>
        <p:nvPicPr>
          <p:cNvPr id="4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EB2E51C2-FB63-4241-8DCE-22385C41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38" y="2031149"/>
            <a:ext cx="6330065" cy="244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16C850A-437A-419B-B990-8F2FBC08C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03" y="1629918"/>
            <a:ext cx="5071227" cy="44151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593</Words>
  <Application>Microsoft Office PowerPoint</Application>
  <PresentationFormat>Ecrã Panorâmico</PresentationFormat>
  <Paragraphs>50</Paragraphs>
  <Slides>19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Arial</vt:lpstr>
      <vt:lpstr>Calibri</vt:lpstr>
      <vt:lpstr>Noto Sans Symbols</vt:lpstr>
      <vt:lpstr>Rockwell</vt:lpstr>
      <vt:lpstr>Tipo de Madeira</vt:lpstr>
      <vt:lpstr>FEEDBACK MINI PROJETO VI</vt:lpstr>
      <vt:lpstr>ANÁLISE DOS DADOS</vt:lpstr>
      <vt:lpstr>APLICAÇÃO</vt:lpstr>
      <vt:lpstr>Apresentação do PowerPoint</vt:lpstr>
      <vt:lpstr>PROTOTIPOS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IMPACTO DO FEEDBACK</vt:lpstr>
      <vt:lpstr>PROBLEMAS SURGIDOS</vt:lpstr>
      <vt:lpstr>DATASET NOVO</vt:lpstr>
      <vt:lpstr>NOVA PROTOTIPAGEM</vt:lpstr>
      <vt:lpstr>STACKED AREA CHART</vt:lpstr>
      <vt:lpstr>STACKED BAR CHART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2</cp:revision>
  <dcterms:created xsi:type="dcterms:W3CDTF">2020-11-24T11:10:16Z</dcterms:created>
  <dcterms:modified xsi:type="dcterms:W3CDTF">2020-11-25T09:57:04Z</dcterms:modified>
</cp:coreProperties>
</file>